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2" d="100"/>
          <a:sy n="102" d="100"/>
        </p:scale>
        <p:origin x="11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418224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227600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7BC7C415-F829-5995-3405-192B87F9A208}"/>
              </a:ext>
            </a:extLst>
          </p:cNvPr>
          <p:cNvSpPr/>
          <p:nvPr userDrawn="1"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bg1"/>
          </a:solidFill>
          <a:ln w="63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473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7406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" name="Rectangle 1">
            <a:extLst>
              <a:ext uri="{FF2B5EF4-FFF2-40B4-BE49-F238E27FC236}">
                <a16:creationId xmlns:a16="http://schemas.microsoft.com/office/drawing/2014/main" id="{3A741D8B-A2D0-FE5E-581F-88900EE53BF4}"/>
              </a:ext>
            </a:extLst>
          </p:cNvPr>
          <p:cNvSpPr/>
          <p:nvPr/>
        </p:nvSpPr>
        <p:spPr>
          <a:xfrm>
            <a:off x="2165467" y="2698423"/>
            <a:ext cx="1753386" cy="1461154"/>
          </a:xfrm>
          <a:prstGeom prst="rect">
            <a:avLst/>
          </a:prstGeom>
          <a:ln w="63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993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5</cp:revision>
  <dcterms:created xsi:type="dcterms:W3CDTF">2022-11-07T08:37:31Z</dcterms:created>
  <dcterms:modified xsi:type="dcterms:W3CDTF">2022-11-09T12:39:01Z</dcterms:modified>
</cp:coreProperties>
</file>

<file path=docProps/thumbnail.jpeg>
</file>