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g" ContentType="image/jpe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notesMasters/notesMaster1.xml" ContentType="application/vnd.openxmlformats-officedocument.presentationml.notesMaster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notesMaster" Target="notesMasters/notesMaster1.xml" /><Relationship Id="rId7" Type="http://schemas.openxmlformats.org/officeDocument/2006/relationships/viewProps" Target="viewProps.xml" /><Relationship Id="rId6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9" Type="http://schemas.openxmlformats.org/officeDocument/2006/relationships/tableStyles" Target="tableStyles.xml" /><Relationship Id="rId8" Type="http://schemas.openxmlformats.org/officeDocument/2006/relationships/theme" Target="theme/theme1.xml" 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C1CCF-B725-44A7-AA57-5E433BD85C9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BDFEC3-8487-43E8-A154-7C12CBC1FF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7097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?><Relationships xmlns="http://schemas.openxmlformats.org/package/2006/relationships"><Relationship Id="rId2" Type="http://schemas.openxmlformats.org/officeDocument/2006/relationships/slide" Target="../slides/slide1.xml" /><Relationship Id="rId1" Type="http://schemas.openxmlformats.org/officeDocument/2006/relationships/notesMaster" Target="../notesMasters/notesMaster1.xml" /></Relationships>
</file>

<file path=ppt/notesSlides/_rels/notesSlide2.xml.rels><?xml version="1.0" encoding="UTF-8"?><Relationships xmlns="http://schemas.openxmlformats.org/package/2006/relationships"><Relationship Id="rId2" Type="http://schemas.openxmlformats.org/officeDocument/2006/relationships/slide" Target="../slides/slide2.xml" /><Relationship Id="rId1" Type="http://schemas.openxmlformats.org/officeDocument/2006/relationships/notesMaster" Target="../notesMasters/notesMaster1.xml" /></Relationships>
</file>

<file path=ppt/notesSlides/_rels/notesSlide3.xml.rels><?xml version="1.0" encoding="UTF-8"?><Relationships xmlns="http://schemas.openxmlformats.org/package/2006/relationships"><Relationship Id="rId2" Type="http://schemas.openxmlformats.org/officeDocument/2006/relationships/slide" Target="../slides/slide3.xml" /><Relationship Id="rId1" Type="http://schemas.openxmlformats.org/officeDocument/2006/relationships/notesMaster" Target="../notesMasters/notesMaster1.xml" 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chicken and dumplings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1</a:t>
            </a:fld>
            <a:endParaRPr lang="en-US"/>
          </a:p>
        </p:txBody>
      </p:sp>
    </p:spTree>
  </p:cSld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foo bar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2</a:t>
            </a:fld>
            <a:endParaRPr lang="en-US"/>
          </a:p>
        </p:txBody>
      </p:sp>
    </p:spTree>
  </p:cSld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notes inside a column</a:t>
            </a:r>
          </a:p>
          <a:p>
            <a:pPr lvl="0" indent="0" marL="0">
              <a:buNone/>
            </a:pPr>
          </a:p>
          <a:p>
            <a:pPr lvl="0" indent="0" marL="0">
              <a:buNone/>
            </a:pPr>
            <a:r>
              <a:rPr/>
              <a:t>Some notes outside the column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8BDFEC3-8487-43E8-A154-7C12CBC1FFF2}" type="slidenum">
              <a:rPr lang="en-US"/>
              <a:t>3</a:t>
            </a:fld>
            <a:endParaRPr lang="en-US"/>
          </a:p>
        </p:txBody>
      </p:sp>
    </p:spTree>
  </p:cSld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1.xml" /><Relationship Id="rId3" Type="http://schemas.openxmlformats.org/officeDocument/2006/relationships/image" Target="../media/image1.jpg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notesSlide" Target="../notesSlides/notesSlide2.xm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4.xml" /><Relationship Id="rId2" Type="http://schemas.openxmlformats.org/officeDocument/2006/relationships/notesSlide" Target="../notesSlides/notesSlide3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fig:  lalune.jpg" id="0" name="Picture 1"/>
          <p:cNvPicPr>
            <a:picLocks noGrp="1" noChangeAspect="1"/>
          </p:cNvPicPr>
          <p:nvPr/>
        </p:nvPicPr>
        <p:blipFill>
          <a:blip r:embed="rId3"/>
          <a:stretch>
            <a:fillRect/>
          </a:stretch>
        </p:blipFill>
        <p:spPr bwMode="auto">
          <a:xfrm>
            <a:off x="3124200" y="1193800"/>
            <a:ext cx="28829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The moon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193800"/>
          <a:ext cx="8229600" cy="2882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Right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Left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Center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Default</a:t>
                      </a:r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123</a:t>
                      </a:r>
                    </a:p>
                  </a:txBody>
                </a:tc>
              </a:tr>
              <a:tr h="0">
                <a:tc>
                  <a:txBody>
                    <a:bodyPr/>
                    <a:lstStyle/>
                    <a:p>
                      <a:pPr lvl="0" indent="0" marL="0" algn="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l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 algn="ctr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pPr lvl="0" indent="0" marL="0">
                        <a:buNone/>
                      </a:pPr>
                      <a:r>
                        <a:rPr/>
                        <a:t>1</a:t>
                      </a:r>
                    </a:p>
                  </a:txBody>
                </a:tc>
              </a:tr>
            </a:tbl>
          </a:graphicData>
        </a:graphic>
      </p:graphicFrame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Demonstration of simple table syntax, with alignment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 sz="half"/>
          </p:nvPr>
        </p:nvSpPr>
        <p:spPr/>
        <p:txBody>
          <a:bodyPr/>
          <a:lstStyle/>
          <a:p>
            <a:pPr lvl="0"/>
            <a:r>
              <a:rPr/>
              <a:t>some stuff</a:t>
            </a:r>
          </a:p>
          <a:p>
            <a:pPr lvl="0"/>
            <a:r>
              <a:rPr/>
              <a:t>some more stuff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idx="2" sz="half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Some other </a:t>
            </a:r>
            <a:r>
              <a:rPr i="1"/>
              <a:t>stuff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keywords/>
  <dcterms:created xsi:type="dcterms:W3CDTF">2022-01-02T22:55:37Z</dcterms:created>
  <dcterms:modified xsi:type="dcterms:W3CDTF">2022-01-02T22:55:37Z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